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4"/>
  </p:sldMasterIdLst>
  <p:notesMasterIdLst>
    <p:notesMasterId r:id="rId12"/>
  </p:notes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8"/>
    <a:srgbClr val="001E5F"/>
    <a:srgbClr val="EE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6327"/>
  </p:normalViewPr>
  <p:slideViewPr>
    <p:cSldViewPr snapToGrid="0">
      <p:cViewPr varScale="1">
        <p:scale>
          <a:sx n="112" d="100"/>
          <a:sy n="112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Municipal Debt - UK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Short-term borrowing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028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2024*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3736.5630000000001</c:v>
                </c:pt>
                <c:pt idx="1">
                  <c:v>4331.26</c:v>
                </c:pt>
                <c:pt idx="2">
                  <c:v>4660.19677538</c:v>
                </c:pt>
                <c:pt idx="3">
                  <c:v>7079.6909999999998</c:v>
                </c:pt>
                <c:pt idx="4">
                  <c:v>9768.8829999999998</c:v>
                </c:pt>
                <c:pt idx="5">
                  <c:v>10118.937</c:v>
                </c:pt>
                <c:pt idx="6">
                  <c:v>12199.794</c:v>
                </c:pt>
                <c:pt idx="7">
                  <c:v>11953.015000000001</c:v>
                </c:pt>
                <c:pt idx="8">
                  <c:v>10128.864</c:v>
                </c:pt>
                <c:pt idx="9">
                  <c:v>10509.884</c:v>
                </c:pt>
                <c:pt idx="10">
                  <c:v>10792.665000000001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4D-4029-B082-E3EC05C406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Long-term borrowing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028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2024*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85409.568000000014</c:v>
                </c:pt>
                <c:pt idx="1">
                  <c:v>87565.829999999973</c:v>
                </c:pt>
                <c:pt idx="2">
                  <c:v>89689.824257676417</c:v>
                </c:pt>
                <c:pt idx="3">
                  <c:v>92161.76312078975</c:v>
                </c:pt>
                <c:pt idx="4">
                  <c:v>97338.027000000002</c:v>
                </c:pt>
                <c:pt idx="5">
                  <c:v>104884.666</c:v>
                </c:pt>
                <c:pt idx="6">
                  <c:v>114658.81900000002</c:v>
                </c:pt>
                <c:pt idx="7">
                  <c:v>116384.822</c:v>
                </c:pt>
                <c:pt idx="8">
                  <c:v>121108.17900000002</c:v>
                </c:pt>
                <c:pt idx="9">
                  <c:v>124229.6</c:v>
                </c:pt>
                <c:pt idx="10">
                  <c:v>124456.235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4D-4029-B082-E3EC05C406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Overall indebtedness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028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2024*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89146.131000000008</c:v>
                </c:pt>
                <c:pt idx="1">
                  <c:v>91897.089999999967</c:v>
                </c:pt>
                <c:pt idx="2">
                  <c:v>94350.021033056415</c:v>
                </c:pt>
                <c:pt idx="3">
                  <c:v>99241.454120789756</c:v>
                </c:pt>
                <c:pt idx="4">
                  <c:v>107106.91</c:v>
                </c:pt>
                <c:pt idx="5">
                  <c:v>115003.603</c:v>
                </c:pt>
                <c:pt idx="6">
                  <c:v>126858.61300000001</c:v>
                </c:pt>
                <c:pt idx="7">
                  <c:v>128337.837</c:v>
                </c:pt>
                <c:pt idx="8">
                  <c:v>131237.04300000001</c:v>
                </c:pt>
                <c:pt idx="9">
                  <c:v>134739.484</c:v>
                </c:pt>
                <c:pt idx="10">
                  <c:v>135248.9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4D-4029-B082-E3EC05C406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1180512"/>
        <c:axId val="691188056"/>
      </c:lineChart>
      <c:catAx>
        <c:axId val="6911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188056"/>
        <c:crosses val="autoZero"/>
        <c:auto val="1"/>
        <c:lblAlgn val="ctr"/>
        <c:lblOffset val="100"/>
        <c:noMultiLvlLbl val="0"/>
      </c:catAx>
      <c:valAx>
        <c:axId val="691188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9118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69CA7-2805-4480-A6A8-F45FDDC0B8E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4C5C3F6-383C-4560-B462-C4973424D8DD}">
      <dgm:prSet phldrT="[Text]" phldr="1"/>
      <dgm:spPr/>
      <dgm:t>
        <a:bodyPr/>
        <a:lstStyle/>
        <a:p>
          <a:endParaRPr lang="en-GB"/>
        </a:p>
      </dgm:t>
    </dgm:pt>
    <dgm:pt modelId="{5C5F971F-F5CF-4E2F-BA53-FCCF8832630A}" type="parTrans" cxnId="{A5109DA9-CC46-447C-9A42-75C7F90673AD}">
      <dgm:prSet/>
      <dgm:spPr/>
      <dgm:t>
        <a:bodyPr/>
        <a:lstStyle/>
        <a:p>
          <a:endParaRPr lang="en-GB"/>
        </a:p>
      </dgm:t>
    </dgm:pt>
    <dgm:pt modelId="{D4255703-41CD-4107-B282-428FF53745C8}" type="sibTrans" cxnId="{A5109DA9-CC46-447C-9A42-75C7F90673AD}">
      <dgm:prSet/>
      <dgm:spPr/>
      <dgm:t>
        <a:bodyPr/>
        <a:lstStyle/>
        <a:p>
          <a:endParaRPr lang="en-GB"/>
        </a:p>
      </dgm:t>
    </dgm:pt>
    <dgm:pt modelId="{4153F390-2B56-4461-BE34-B040675FFD08}">
      <dgm:prSet phldrT="[Text]"/>
      <dgm:spPr/>
      <dgm:t>
        <a:bodyPr/>
        <a:lstStyle/>
        <a:p>
          <a:r>
            <a:rPr lang="en-GB" dirty="0"/>
            <a:t>United States</a:t>
          </a:r>
        </a:p>
      </dgm:t>
    </dgm:pt>
    <dgm:pt modelId="{620D9FE2-ABA2-4B03-BC08-BB987419DC7E}" type="parTrans" cxnId="{C84C906A-CCBB-44B9-A87A-67940F5AE659}">
      <dgm:prSet/>
      <dgm:spPr/>
      <dgm:t>
        <a:bodyPr/>
        <a:lstStyle/>
        <a:p>
          <a:endParaRPr lang="en-GB"/>
        </a:p>
      </dgm:t>
    </dgm:pt>
    <dgm:pt modelId="{5C6DFC19-9F6E-4DC7-9F48-BCFDD31E8489}" type="sibTrans" cxnId="{C84C906A-CCBB-44B9-A87A-67940F5AE659}">
      <dgm:prSet/>
      <dgm:spPr/>
      <dgm:t>
        <a:bodyPr/>
        <a:lstStyle/>
        <a:p>
          <a:endParaRPr lang="en-GB"/>
        </a:p>
      </dgm:t>
    </dgm:pt>
    <dgm:pt modelId="{F404C958-01E5-47A7-90A5-FCA9A2ED0A03}">
      <dgm:prSet phldrT="[Text]"/>
      <dgm:spPr/>
      <dgm:t>
        <a:bodyPr/>
        <a:lstStyle/>
        <a:p>
          <a:r>
            <a:rPr lang="en-GB" dirty="0"/>
            <a:t>Colombia</a:t>
          </a:r>
        </a:p>
      </dgm:t>
    </dgm:pt>
    <dgm:pt modelId="{5A23436E-C321-4804-B85B-46D1979AB20E}" type="parTrans" cxnId="{B62080B5-8161-4C77-A484-EF3F8126B5BD}">
      <dgm:prSet/>
      <dgm:spPr/>
      <dgm:t>
        <a:bodyPr/>
        <a:lstStyle/>
        <a:p>
          <a:endParaRPr lang="en-GB"/>
        </a:p>
      </dgm:t>
    </dgm:pt>
    <dgm:pt modelId="{703A8BD7-A778-427F-BACF-3C73675CB955}" type="sibTrans" cxnId="{B62080B5-8161-4C77-A484-EF3F8126B5BD}">
      <dgm:prSet/>
      <dgm:spPr/>
      <dgm:t>
        <a:bodyPr/>
        <a:lstStyle/>
        <a:p>
          <a:endParaRPr lang="en-GB"/>
        </a:p>
      </dgm:t>
    </dgm:pt>
    <dgm:pt modelId="{9DFEABFC-08E3-4FE3-9937-33558E53FF9E}">
      <dgm:prSet phldrT="[Text]"/>
      <dgm:spPr/>
      <dgm:t>
        <a:bodyPr/>
        <a:lstStyle/>
        <a:p>
          <a:r>
            <a:rPr lang="en-GB" dirty="0"/>
            <a:t>United Kingdom</a:t>
          </a:r>
        </a:p>
      </dgm:t>
    </dgm:pt>
    <dgm:pt modelId="{5C21774F-C138-4D00-BBC4-B69F9ED4A5B8}" type="parTrans" cxnId="{F303DF66-9C41-46A0-8398-C8CD8B13DB9E}">
      <dgm:prSet/>
      <dgm:spPr/>
      <dgm:t>
        <a:bodyPr/>
        <a:lstStyle/>
        <a:p>
          <a:endParaRPr lang="en-GB"/>
        </a:p>
      </dgm:t>
    </dgm:pt>
    <dgm:pt modelId="{27484958-4AE6-4B8C-BB57-84C3BE490C53}" type="sibTrans" cxnId="{F303DF66-9C41-46A0-8398-C8CD8B13DB9E}">
      <dgm:prSet/>
      <dgm:spPr/>
      <dgm:t>
        <a:bodyPr/>
        <a:lstStyle/>
        <a:p>
          <a:endParaRPr lang="en-GB"/>
        </a:p>
      </dgm:t>
    </dgm:pt>
    <dgm:pt modelId="{42F07616-C54B-432D-B3BC-5728C3CC5419}" type="pres">
      <dgm:prSet presAssocID="{2C269CA7-2805-4480-A6A8-F45FDDC0B8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56A167-64B3-49C3-B25D-ECB209B0BE3E}" type="pres">
      <dgm:prSet presAssocID="{C4C5C3F6-383C-4560-B462-C4973424D8DD}" presName="centerShape" presStyleLbl="node0" presStyleIdx="0" presStyleCnt="1"/>
      <dgm:spPr/>
    </dgm:pt>
    <dgm:pt modelId="{9DEBA53D-B78E-47DB-8503-71C484D1D39C}" type="pres">
      <dgm:prSet presAssocID="{4153F390-2B56-4461-BE34-B040675FFD08}" presName="node" presStyleLbl="node1" presStyleIdx="0" presStyleCnt="3">
        <dgm:presLayoutVars>
          <dgm:bulletEnabled val="1"/>
        </dgm:presLayoutVars>
      </dgm:prSet>
      <dgm:spPr/>
    </dgm:pt>
    <dgm:pt modelId="{AFC1DDCB-6247-4234-8C57-48B26C8FE7DB}" type="pres">
      <dgm:prSet presAssocID="{4153F390-2B56-4461-BE34-B040675FFD08}" presName="dummy" presStyleCnt="0"/>
      <dgm:spPr/>
    </dgm:pt>
    <dgm:pt modelId="{4DCAE4EE-8F23-43A2-976F-CA239C630F19}" type="pres">
      <dgm:prSet presAssocID="{5C6DFC19-9F6E-4DC7-9F48-BCFDD31E8489}" presName="sibTrans" presStyleLbl="sibTrans2D1" presStyleIdx="0" presStyleCnt="3"/>
      <dgm:spPr/>
    </dgm:pt>
    <dgm:pt modelId="{13161EB0-91BA-414E-A13B-85B15ACBCEB4}" type="pres">
      <dgm:prSet presAssocID="{F404C958-01E5-47A7-90A5-FCA9A2ED0A03}" presName="node" presStyleLbl="node1" presStyleIdx="1" presStyleCnt="3">
        <dgm:presLayoutVars>
          <dgm:bulletEnabled val="1"/>
        </dgm:presLayoutVars>
      </dgm:prSet>
      <dgm:spPr/>
    </dgm:pt>
    <dgm:pt modelId="{82449A93-B215-4623-A9CE-1D09EA7A899B}" type="pres">
      <dgm:prSet presAssocID="{F404C958-01E5-47A7-90A5-FCA9A2ED0A03}" presName="dummy" presStyleCnt="0"/>
      <dgm:spPr/>
    </dgm:pt>
    <dgm:pt modelId="{F3EC9163-FE59-4476-B22B-D3FB259BE601}" type="pres">
      <dgm:prSet presAssocID="{703A8BD7-A778-427F-BACF-3C73675CB955}" presName="sibTrans" presStyleLbl="sibTrans2D1" presStyleIdx="1" presStyleCnt="3"/>
      <dgm:spPr/>
    </dgm:pt>
    <dgm:pt modelId="{B0473DFC-1836-4B54-83BE-167FE9A431FE}" type="pres">
      <dgm:prSet presAssocID="{9DFEABFC-08E3-4FE3-9937-33558E53FF9E}" presName="node" presStyleLbl="node1" presStyleIdx="2" presStyleCnt="3">
        <dgm:presLayoutVars>
          <dgm:bulletEnabled val="1"/>
        </dgm:presLayoutVars>
      </dgm:prSet>
      <dgm:spPr/>
    </dgm:pt>
    <dgm:pt modelId="{7D00B73B-2904-4F57-8C5A-AE33C06A2921}" type="pres">
      <dgm:prSet presAssocID="{9DFEABFC-08E3-4FE3-9937-33558E53FF9E}" presName="dummy" presStyleCnt="0"/>
      <dgm:spPr/>
    </dgm:pt>
    <dgm:pt modelId="{1004FAA7-C39C-4EF2-B280-8BEA45675764}" type="pres">
      <dgm:prSet presAssocID="{27484958-4AE6-4B8C-BB57-84C3BE490C53}" presName="sibTrans" presStyleLbl="sibTrans2D1" presStyleIdx="2" presStyleCnt="3"/>
      <dgm:spPr/>
    </dgm:pt>
  </dgm:ptLst>
  <dgm:cxnLst>
    <dgm:cxn modelId="{710D6F1D-8888-4895-A78D-3FFEC4EF348F}" type="presOf" srcId="{F404C958-01E5-47A7-90A5-FCA9A2ED0A03}" destId="{13161EB0-91BA-414E-A13B-85B15ACBCEB4}" srcOrd="0" destOrd="0" presId="urn:microsoft.com/office/officeart/2005/8/layout/radial6"/>
    <dgm:cxn modelId="{2FFE5D66-14E1-451F-A1E2-6E3010EA1932}" type="presOf" srcId="{2C269CA7-2805-4480-A6A8-F45FDDC0B8EC}" destId="{42F07616-C54B-432D-B3BC-5728C3CC5419}" srcOrd="0" destOrd="0" presId="urn:microsoft.com/office/officeart/2005/8/layout/radial6"/>
    <dgm:cxn modelId="{F303DF66-9C41-46A0-8398-C8CD8B13DB9E}" srcId="{C4C5C3F6-383C-4560-B462-C4973424D8DD}" destId="{9DFEABFC-08E3-4FE3-9937-33558E53FF9E}" srcOrd="2" destOrd="0" parTransId="{5C21774F-C138-4D00-BBC4-B69F9ED4A5B8}" sibTransId="{27484958-4AE6-4B8C-BB57-84C3BE490C53}"/>
    <dgm:cxn modelId="{C84C906A-CCBB-44B9-A87A-67940F5AE659}" srcId="{C4C5C3F6-383C-4560-B462-C4973424D8DD}" destId="{4153F390-2B56-4461-BE34-B040675FFD08}" srcOrd="0" destOrd="0" parTransId="{620D9FE2-ABA2-4B03-BC08-BB987419DC7E}" sibTransId="{5C6DFC19-9F6E-4DC7-9F48-BCFDD31E8489}"/>
    <dgm:cxn modelId="{FB63B151-2E5A-4262-930B-A15E3BE082B6}" type="presOf" srcId="{27484958-4AE6-4B8C-BB57-84C3BE490C53}" destId="{1004FAA7-C39C-4EF2-B280-8BEA45675764}" srcOrd="0" destOrd="0" presId="urn:microsoft.com/office/officeart/2005/8/layout/radial6"/>
    <dgm:cxn modelId="{78682653-158E-4421-8013-6C4EC6307801}" type="presOf" srcId="{4153F390-2B56-4461-BE34-B040675FFD08}" destId="{9DEBA53D-B78E-47DB-8503-71C484D1D39C}" srcOrd="0" destOrd="0" presId="urn:microsoft.com/office/officeart/2005/8/layout/radial6"/>
    <dgm:cxn modelId="{F5211688-253A-4BD3-8A25-90C514190A2E}" type="presOf" srcId="{5C6DFC19-9F6E-4DC7-9F48-BCFDD31E8489}" destId="{4DCAE4EE-8F23-43A2-976F-CA239C630F19}" srcOrd="0" destOrd="0" presId="urn:microsoft.com/office/officeart/2005/8/layout/radial6"/>
    <dgm:cxn modelId="{E07572A8-8D30-46D7-9CE9-70D377FC3F71}" type="presOf" srcId="{703A8BD7-A778-427F-BACF-3C73675CB955}" destId="{F3EC9163-FE59-4476-B22B-D3FB259BE601}" srcOrd="0" destOrd="0" presId="urn:microsoft.com/office/officeart/2005/8/layout/radial6"/>
    <dgm:cxn modelId="{A5109DA9-CC46-447C-9A42-75C7F90673AD}" srcId="{2C269CA7-2805-4480-A6A8-F45FDDC0B8EC}" destId="{C4C5C3F6-383C-4560-B462-C4973424D8DD}" srcOrd="0" destOrd="0" parTransId="{5C5F971F-F5CF-4E2F-BA53-FCCF8832630A}" sibTransId="{D4255703-41CD-4107-B282-428FF53745C8}"/>
    <dgm:cxn modelId="{B62080B5-8161-4C77-A484-EF3F8126B5BD}" srcId="{C4C5C3F6-383C-4560-B462-C4973424D8DD}" destId="{F404C958-01E5-47A7-90A5-FCA9A2ED0A03}" srcOrd="1" destOrd="0" parTransId="{5A23436E-C321-4804-B85B-46D1979AB20E}" sibTransId="{703A8BD7-A778-427F-BACF-3C73675CB955}"/>
    <dgm:cxn modelId="{7D8E4ACF-4C3C-48D0-88B8-262591DF478A}" type="presOf" srcId="{9DFEABFC-08E3-4FE3-9937-33558E53FF9E}" destId="{B0473DFC-1836-4B54-83BE-167FE9A431FE}" srcOrd="0" destOrd="0" presId="urn:microsoft.com/office/officeart/2005/8/layout/radial6"/>
    <dgm:cxn modelId="{2D45C6D3-B1FA-4E05-B152-30B3B841A776}" type="presOf" srcId="{C4C5C3F6-383C-4560-B462-C4973424D8DD}" destId="{4956A167-64B3-49C3-B25D-ECB209B0BE3E}" srcOrd="0" destOrd="0" presId="urn:microsoft.com/office/officeart/2005/8/layout/radial6"/>
    <dgm:cxn modelId="{5FD4C400-FEA5-43CD-895B-4FAA596F68C8}" type="presParOf" srcId="{42F07616-C54B-432D-B3BC-5728C3CC5419}" destId="{4956A167-64B3-49C3-B25D-ECB209B0BE3E}" srcOrd="0" destOrd="0" presId="urn:microsoft.com/office/officeart/2005/8/layout/radial6"/>
    <dgm:cxn modelId="{5D776687-3526-4758-BDFB-8A049940C611}" type="presParOf" srcId="{42F07616-C54B-432D-B3BC-5728C3CC5419}" destId="{9DEBA53D-B78E-47DB-8503-71C484D1D39C}" srcOrd="1" destOrd="0" presId="urn:microsoft.com/office/officeart/2005/8/layout/radial6"/>
    <dgm:cxn modelId="{C360975B-0972-404A-9528-BB6028C13075}" type="presParOf" srcId="{42F07616-C54B-432D-B3BC-5728C3CC5419}" destId="{AFC1DDCB-6247-4234-8C57-48B26C8FE7DB}" srcOrd="2" destOrd="0" presId="urn:microsoft.com/office/officeart/2005/8/layout/radial6"/>
    <dgm:cxn modelId="{828B511B-3FFE-47FC-919F-115A6430379D}" type="presParOf" srcId="{42F07616-C54B-432D-B3BC-5728C3CC5419}" destId="{4DCAE4EE-8F23-43A2-976F-CA239C630F19}" srcOrd="3" destOrd="0" presId="urn:microsoft.com/office/officeart/2005/8/layout/radial6"/>
    <dgm:cxn modelId="{0D122B7C-DA05-4E9A-AB70-F6CE205B3151}" type="presParOf" srcId="{42F07616-C54B-432D-B3BC-5728C3CC5419}" destId="{13161EB0-91BA-414E-A13B-85B15ACBCEB4}" srcOrd="4" destOrd="0" presId="urn:microsoft.com/office/officeart/2005/8/layout/radial6"/>
    <dgm:cxn modelId="{5DF978A4-976A-4FC9-ACAB-512DE574D610}" type="presParOf" srcId="{42F07616-C54B-432D-B3BC-5728C3CC5419}" destId="{82449A93-B215-4623-A9CE-1D09EA7A899B}" srcOrd="5" destOrd="0" presId="urn:microsoft.com/office/officeart/2005/8/layout/radial6"/>
    <dgm:cxn modelId="{EA008467-939D-4002-92A7-82023691847A}" type="presParOf" srcId="{42F07616-C54B-432D-B3BC-5728C3CC5419}" destId="{F3EC9163-FE59-4476-B22B-D3FB259BE601}" srcOrd="6" destOrd="0" presId="urn:microsoft.com/office/officeart/2005/8/layout/radial6"/>
    <dgm:cxn modelId="{43D356CD-D4D1-4145-A36E-CE952053A188}" type="presParOf" srcId="{42F07616-C54B-432D-B3BC-5728C3CC5419}" destId="{B0473DFC-1836-4B54-83BE-167FE9A431FE}" srcOrd="7" destOrd="0" presId="urn:microsoft.com/office/officeart/2005/8/layout/radial6"/>
    <dgm:cxn modelId="{70ACD99A-DD80-43D3-90CA-6CAAFA8CF355}" type="presParOf" srcId="{42F07616-C54B-432D-B3BC-5728C3CC5419}" destId="{7D00B73B-2904-4F57-8C5A-AE33C06A2921}" srcOrd="8" destOrd="0" presId="urn:microsoft.com/office/officeart/2005/8/layout/radial6"/>
    <dgm:cxn modelId="{8626E237-3214-45AD-95D6-EE1805555AD9}" type="presParOf" srcId="{42F07616-C54B-432D-B3BC-5728C3CC5419}" destId="{1004FAA7-C39C-4EF2-B280-8BEA4567576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FAA7-C39C-4EF2-B280-8BEA45675764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4">
            <a:hueOff val="385258"/>
            <a:satOff val="0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C9163-FE59-4476-B22B-D3FB259BE60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4">
            <a:hueOff val="192629"/>
            <a:satOff val="0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AE4EE-8F23-43A2-976F-CA239C630F19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6A167-64B3-49C3-B25D-ECB209B0BE3E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/>
        </a:p>
      </dsp:txBody>
      <dsp:txXfrm>
        <a:off x="2503922" y="1630232"/>
        <a:ext cx="1088154" cy="1088154"/>
      </dsp:txXfrm>
    </dsp:sp>
    <dsp:sp modelId="{9DEBA53D-B78E-47DB-8503-71C484D1D39C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United States</a:t>
          </a:r>
        </a:p>
      </dsp:txBody>
      <dsp:txXfrm>
        <a:off x="2667146" y="159161"/>
        <a:ext cx="761707" cy="761707"/>
      </dsp:txXfrm>
    </dsp:sp>
    <dsp:sp modelId="{13161EB0-91BA-414E-A13B-85B15ACBCEB4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solidFill>
          <a:schemeClr val="accent4">
            <a:hueOff val="192629"/>
            <a:satOff val="0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Colombia</a:t>
          </a:r>
        </a:p>
      </dsp:txBody>
      <dsp:txXfrm>
        <a:off x="4082486" y="2610603"/>
        <a:ext cx="761707" cy="761707"/>
      </dsp:txXfrm>
    </dsp:sp>
    <dsp:sp modelId="{B0473DFC-1836-4B54-83BE-167FE9A431FE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solidFill>
          <a:schemeClr val="accent4">
            <a:hueOff val="385258"/>
            <a:satOff val="0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United Kingdom</a:t>
          </a:r>
        </a:p>
      </dsp:txBody>
      <dsp:txXfrm>
        <a:off x="1251805" y="2610603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22EC2-442C-1F4E-A28F-D239E633E7E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4A32-EDAF-3E48-A7CA-F1C63409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833D04-83A7-4AD5-0842-4834D2CB3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5" y="3166689"/>
            <a:ext cx="5269495" cy="165756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8557D0-2AD9-3E39-F652-69BD05A0C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05" y="5196114"/>
            <a:ext cx="3905152" cy="1129518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1pPr>
            <a:lvl4pPr>
              <a:spcAft>
                <a:spcPts val="8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Prepared for</a:t>
            </a:r>
          </a:p>
        </p:txBody>
      </p:sp>
    </p:spTree>
    <p:extLst>
      <p:ext uri="{BB962C8B-B14F-4D97-AF65-F5344CB8AC3E}">
        <p14:creationId xmlns:p14="http://schemas.microsoft.com/office/powerpoint/2010/main" val="32841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D5F0A-BF72-6438-1FEF-DDFAEA127D03}"/>
              </a:ext>
            </a:extLst>
          </p:cNvPr>
          <p:cNvSpPr/>
          <p:nvPr userDrawn="1"/>
        </p:nvSpPr>
        <p:spPr>
          <a:xfrm>
            <a:off x="0" y="0"/>
            <a:ext cx="9144000" cy="6272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A4D00-262D-957E-3DCF-951036561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9143998" cy="68579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1727C6-1ACC-F22B-DB76-047B67A54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3" y="2556934"/>
            <a:ext cx="4794250" cy="279611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New Section Name</a:t>
            </a:r>
          </a:p>
        </p:txBody>
      </p:sp>
    </p:spTree>
    <p:extLst>
      <p:ext uri="{BB962C8B-B14F-4D97-AF65-F5344CB8AC3E}">
        <p14:creationId xmlns:p14="http://schemas.microsoft.com/office/powerpoint/2010/main" val="401218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781E3C-78FD-5E53-3D52-924DE55D1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1727C6-1ACC-F22B-DB76-047B67A54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3" y="2556934"/>
            <a:ext cx="4794250" cy="279611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New Section Name</a:t>
            </a:r>
          </a:p>
        </p:txBody>
      </p:sp>
    </p:spTree>
    <p:extLst>
      <p:ext uri="{BB962C8B-B14F-4D97-AF65-F5344CB8AC3E}">
        <p14:creationId xmlns:p14="http://schemas.microsoft.com/office/powerpoint/2010/main" val="144325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6A0BE1-7FEF-C4DC-CBF3-47080865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1727C6-1ACC-F22B-DB76-047B67A54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3" y="2556934"/>
            <a:ext cx="4794250" cy="279611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New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158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CC4F66-B2F6-A0B5-F39E-48CDDC996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85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1727C6-1ACC-F22B-DB76-047B67A54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3" y="2556934"/>
            <a:ext cx="4794250" cy="279611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New Section Name</a:t>
            </a:r>
          </a:p>
        </p:txBody>
      </p:sp>
    </p:spTree>
    <p:extLst>
      <p:ext uri="{BB962C8B-B14F-4D97-AF65-F5344CB8AC3E}">
        <p14:creationId xmlns:p14="http://schemas.microsoft.com/office/powerpoint/2010/main" val="255028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4546F8-F1CC-11E3-C1F4-95599F838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2421429"/>
            <a:ext cx="3987800" cy="379855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91440" indent="-9144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3E5DE-38CD-A0FB-EF3C-43F73AAA4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1291773"/>
            <a:ext cx="8255000" cy="886019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 sz="1200">
                <a:solidFill>
                  <a:schemeClr val="accent1"/>
                </a:solidFill>
              </a:defRPr>
            </a:lvl2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70813-8778-FCA8-7624-3FC90935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88792D-BDF6-AB93-47FE-CA92BF86F9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4CCC4B6-0019-DD85-7592-CE48F0458E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6300" y="2421429"/>
            <a:ext cx="3987800" cy="379855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91440" indent="-9144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238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3E5DE-38CD-A0FB-EF3C-43F73AAA4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1291773"/>
            <a:ext cx="8255000" cy="886019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 sz="1200">
                <a:solidFill>
                  <a:schemeClr val="accent1"/>
                </a:solidFill>
              </a:defRPr>
            </a:lvl2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70813-8778-FCA8-7624-3FC90935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88792D-BDF6-AB93-47FE-CA92BF86F9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71DE6-35C2-5C40-3506-70C5DAC28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2177793"/>
            <a:ext cx="8281988" cy="39399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563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3E5DE-38CD-A0FB-EF3C-43F73AAA4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1" y="1291773"/>
            <a:ext cx="3826329" cy="4825999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 sz="1200">
                <a:solidFill>
                  <a:schemeClr val="accent1"/>
                </a:solidFill>
              </a:defRPr>
            </a:lvl2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70813-8778-FCA8-7624-3FC90935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88792D-BDF6-AB93-47FE-CA92BF86F9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71DE6-35C2-5C40-3506-70C5DAC28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8714" y="1291773"/>
            <a:ext cx="4292374" cy="482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321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4A57-DB43-3BD8-C0F7-9B6508B3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C9999-2957-B1BB-B0FB-29944EF3B17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AC3A5C-83E9-A1A3-E737-037ACFB7A1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67182" y="1480254"/>
            <a:ext cx="2578100" cy="4489449"/>
          </a:xfrm>
          <a:solidFill>
            <a:schemeClr val="accent2"/>
          </a:solidFill>
          <a:ln w="76200">
            <a:solidFill>
              <a:schemeClr val="accent2"/>
            </a:solidFill>
          </a:ln>
        </p:spPr>
        <p:txBody>
          <a:bodyPr lIns="91440" t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91440" indent="-9144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D4EC81-F503-4494-C38D-C9EB5545D8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93141" y="1480254"/>
            <a:ext cx="2578100" cy="4489449"/>
          </a:xfrm>
          <a:solidFill>
            <a:schemeClr val="accent2"/>
          </a:solidFill>
          <a:ln w="76200">
            <a:solidFill>
              <a:schemeClr val="accent2"/>
            </a:solidFill>
          </a:ln>
        </p:spPr>
        <p:txBody>
          <a:bodyPr lIns="91440" t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91440" indent="-9144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E4D917C-19C9-F95C-FE9E-EBC906B751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9100" y="1480345"/>
            <a:ext cx="2578100" cy="4489449"/>
          </a:xfrm>
          <a:solidFill>
            <a:schemeClr val="accent2"/>
          </a:solidFill>
          <a:ln w="76200">
            <a:solidFill>
              <a:schemeClr val="accent2"/>
            </a:solidFill>
          </a:ln>
        </p:spPr>
        <p:txBody>
          <a:bodyPr lIns="91440" t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91440" indent="-9144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837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4546F8-F1CC-11E3-C1F4-95599F838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0133"/>
            <a:ext cx="3987800" cy="4521200"/>
          </a:xfrm>
        </p:spPr>
        <p:txBody>
          <a:bodyPr/>
          <a:lstStyle>
            <a:lvl1pPr marL="91440" indent="-9144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defRPr sz="1000"/>
            </a:lvl3pPr>
            <a:lvl4pPr>
              <a:defRPr sz="1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FD155-7A0F-F681-AC92-FC011F84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500D0-9263-031A-C266-6B0CB523E1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5705BE1-C40E-5C73-8C7A-72836EEFB4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13066" y="1490133"/>
            <a:ext cx="3987800" cy="4521200"/>
          </a:xfrm>
        </p:spPr>
        <p:txBody>
          <a:bodyPr/>
          <a:lstStyle>
            <a:lvl1pPr marL="91440" indent="-9144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0" indent="0">
              <a:lnSpc>
                <a:spcPct val="110000"/>
              </a:lnSpc>
              <a:buNone/>
              <a:defRPr/>
            </a:lvl2pPr>
            <a:lvl3pPr>
              <a:defRPr sz="1000"/>
            </a:lvl3pPr>
            <a:lvl4pPr>
              <a:defRPr sz="1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2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47D659D-EC81-3771-DCE5-7F3DC0DF14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57303" y="3216744"/>
            <a:ext cx="2620983" cy="2899747"/>
          </a:xfrm>
          <a:solidFill>
            <a:schemeClr val="accent3"/>
          </a:solidFill>
          <a:ln w="76200">
            <a:solidFill>
              <a:schemeClr val="accent3"/>
            </a:solidFill>
          </a:ln>
        </p:spPr>
        <p:txBody>
          <a:bodyPr l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A3B3553-A2A8-0528-AE5D-C163AF6CFB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03918" y="3216744"/>
            <a:ext cx="2620983" cy="2899747"/>
          </a:xfrm>
          <a:solidFill>
            <a:schemeClr val="accent3"/>
          </a:solidFill>
          <a:ln w="76200">
            <a:solidFill>
              <a:schemeClr val="accent3"/>
            </a:solidFill>
          </a:ln>
        </p:spPr>
        <p:txBody>
          <a:bodyPr l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A05864-7F08-05FD-25A0-D80B71171D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293534"/>
            <a:ext cx="8297388" cy="1640753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415369-6C01-3552-2368-18D247CE7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3216744"/>
            <a:ext cx="2620983" cy="2899747"/>
          </a:xfrm>
          <a:solidFill>
            <a:schemeClr val="accent3"/>
          </a:solidFill>
          <a:ln w="76200">
            <a:solidFill>
              <a:schemeClr val="accent3"/>
            </a:solidFill>
          </a:ln>
        </p:spPr>
        <p:txBody>
          <a:bodyPr l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2A3F4-FB53-37F8-314B-332B7559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2E3C9-E046-7FF0-F593-576B80AD663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ED6891C-D648-BD9C-4BF0-B70223201C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173941" y="6359036"/>
            <a:ext cx="525399" cy="365125"/>
          </a:xfrm>
        </p:spPr>
        <p:txBody>
          <a:bodyPr/>
          <a:lstStyle>
            <a:lvl1pPr algn="r">
              <a:defRPr/>
            </a:lvl1pPr>
          </a:lstStyle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42EA5-7345-1003-8965-B74FDF9D91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9100" y="1413934"/>
            <a:ext cx="8280241" cy="4804833"/>
          </a:xfrm>
        </p:spPr>
        <p:txBody>
          <a:bodyPr/>
          <a:lstStyle>
            <a:lvl1pPr>
              <a:lnSpc>
                <a:spcPts val="2200"/>
              </a:lnSpc>
              <a:defRPr sz="1400">
                <a:solidFill>
                  <a:schemeClr val="tx1"/>
                </a:solidFill>
              </a:defRPr>
            </a:lvl1pPr>
            <a:lvl2pPr marL="171450" indent="-171450" defTabSz="174625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–"/>
              <a:defRPr sz="1200">
                <a:solidFill>
                  <a:schemeClr val="accent1"/>
                </a:solidFill>
              </a:defRPr>
            </a:lvl2pPr>
            <a:lvl3pPr marL="288925" indent="-90488">
              <a:lnSpc>
                <a:spcPts val="1800"/>
              </a:lnSpc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CAF2F0-EB22-8CB0-3C6B-D6AA993F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54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A3B3553-A2A8-0528-AE5D-C163AF6CFB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3844" y="1293534"/>
            <a:ext cx="2471057" cy="4822957"/>
          </a:xfrm>
          <a:solidFill>
            <a:schemeClr val="accent3"/>
          </a:solidFill>
          <a:ln w="76200">
            <a:solidFill>
              <a:schemeClr val="accent3"/>
            </a:solidFill>
          </a:ln>
        </p:spPr>
        <p:txBody>
          <a:bodyPr lIns="91440"/>
          <a:lstStyle>
            <a:lvl1pPr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A05864-7F08-05FD-25A0-D80B71171D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293534"/>
            <a:ext cx="5638800" cy="4822957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 sz="1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2A3F4-FB53-37F8-314B-332B7559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2E3C9-E046-7FF0-F593-576B80AD663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1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F9E4C498-E4F7-7062-F0C6-9AEAE4B463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9100" y="1542760"/>
            <a:ext cx="1021354" cy="1361805"/>
          </a:xfrm>
        </p:spPr>
        <p:txBody>
          <a:bodyPr/>
          <a:lstStyle/>
          <a:p>
            <a:r>
              <a:rPr lang="en-US" dirty="0"/>
              <a:t>Headshot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0D79EF-8D0E-05EA-5BF0-5C9A1D7C75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101" y="3078307"/>
            <a:ext cx="952500" cy="1108943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  <a:p>
            <a:pPr lvl="0"/>
            <a:endParaRPr lang="en-US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3CF690B-9B8D-B21B-0399-85903DD31E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95438" y="1527270"/>
            <a:ext cx="7050087" cy="3546397"/>
          </a:xfrm>
        </p:spPr>
        <p:txBody>
          <a:bodyPr/>
          <a:lstStyle>
            <a:lvl1pPr>
              <a:lnSpc>
                <a:spcPts val="1500"/>
              </a:lnSpc>
              <a:spcAft>
                <a:spcPts val="500"/>
              </a:spcAft>
              <a:defRPr sz="1050" i="0"/>
            </a:lvl1pPr>
          </a:lstStyle>
          <a:p>
            <a:pPr lvl="0"/>
            <a:r>
              <a:rPr lang="en-US" dirty="0"/>
              <a:t>Short bio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61773-96A6-C0F7-DEC1-DE91AED4A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06C00-2BA0-B78C-34F5-66F787E1F46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lue and white dotted swirls&#10;&#10;Description automatically generated with medium confidence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833D04-83A7-4AD5-0842-4834D2CB3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5" y="2651432"/>
            <a:ext cx="4127500" cy="124119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8557D0-2AD9-3E39-F652-69BD05A0C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05" y="4112965"/>
            <a:ext cx="4127500" cy="381708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9927BF3-303B-DDFE-62EF-81E7FBD80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505" y="4494672"/>
            <a:ext cx="4127500" cy="570387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1BB11D-28C7-BE2B-8721-2457191AC83D}"/>
              </a:ext>
            </a:extLst>
          </p:cNvPr>
          <p:cNvCxnSpPr/>
          <p:nvPr userDrawn="1"/>
        </p:nvCxnSpPr>
        <p:spPr>
          <a:xfrm>
            <a:off x="7728668" y="442953"/>
            <a:ext cx="0" cy="2208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4ACD2C-DE0F-3C60-E98E-8DC4467D89C9}"/>
              </a:ext>
            </a:extLst>
          </p:cNvPr>
          <p:cNvSpPr txBox="1"/>
          <p:nvPr userDrawn="1"/>
        </p:nvSpPr>
        <p:spPr>
          <a:xfrm>
            <a:off x="7768423" y="418170"/>
            <a:ext cx="1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81E9DD-74AC-2CB7-8325-B6AB80904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67476" y="461570"/>
            <a:ext cx="1141923" cy="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lue and white dotted swirls&#10;&#10;Description automatically generated with medium confidence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17215-5E9B-3493-E182-46DC986FA53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5613" y="5279349"/>
            <a:ext cx="8336938" cy="5985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  I  FirstName </a:t>
            </a:r>
            <a:r>
              <a:rPr lang="en-US" dirty="0" err="1"/>
              <a:t>LastName</a:t>
            </a:r>
            <a:r>
              <a:rPr lang="en-US" dirty="0"/>
              <a:t>  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A09F8C-F6C5-7162-3B40-9A1B511E52D6}"/>
              </a:ext>
            </a:extLst>
          </p:cNvPr>
          <p:cNvCxnSpPr>
            <a:cxnSpLocks/>
          </p:cNvCxnSpPr>
          <p:nvPr userDrawn="1"/>
        </p:nvCxnSpPr>
        <p:spPr>
          <a:xfrm>
            <a:off x="96822" y="3440024"/>
            <a:ext cx="8901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8C02A-3F35-6C88-9707-7BCC6DB804E7}"/>
              </a:ext>
            </a:extLst>
          </p:cNvPr>
          <p:cNvCxnSpPr>
            <a:cxnSpLocks/>
          </p:cNvCxnSpPr>
          <p:nvPr userDrawn="1"/>
        </p:nvCxnSpPr>
        <p:spPr>
          <a:xfrm>
            <a:off x="96822" y="2454889"/>
            <a:ext cx="8901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3DFF46-8DF5-929C-E362-031061D15214}"/>
              </a:ext>
            </a:extLst>
          </p:cNvPr>
          <p:cNvCxnSpPr>
            <a:cxnSpLocks/>
          </p:cNvCxnSpPr>
          <p:nvPr userDrawn="1"/>
        </p:nvCxnSpPr>
        <p:spPr>
          <a:xfrm>
            <a:off x="4709333" y="2454890"/>
            <a:ext cx="0" cy="9851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59D434-9CBA-9EE5-9B2B-5E946C36B8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2709937"/>
            <a:ext cx="4025900" cy="609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51E23F-49D1-3CBA-00F6-23E6EE0A8F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614" y="3647017"/>
            <a:ext cx="5495925" cy="14478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AFFE47-D858-BD67-60A1-B8A46BAD1614}"/>
              </a:ext>
            </a:extLst>
          </p:cNvPr>
          <p:cNvCxnSpPr/>
          <p:nvPr userDrawn="1"/>
        </p:nvCxnSpPr>
        <p:spPr>
          <a:xfrm>
            <a:off x="7728668" y="442953"/>
            <a:ext cx="0" cy="2208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FBAE27-C630-E23A-0AC4-0A00771920A3}"/>
              </a:ext>
            </a:extLst>
          </p:cNvPr>
          <p:cNvSpPr txBox="1"/>
          <p:nvPr userDrawn="1"/>
        </p:nvSpPr>
        <p:spPr>
          <a:xfrm>
            <a:off x="7768423" y="418170"/>
            <a:ext cx="1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537F70-18D9-8E43-2E5D-197F72C9A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67476" y="461570"/>
            <a:ext cx="1141923" cy="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833D04-83A7-4AD5-0842-4834D2CB3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5" y="2651432"/>
            <a:ext cx="4127500" cy="124119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8557D0-2AD9-3E39-F652-69BD05A0C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06" y="4112964"/>
            <a:ext cx="3470275" cy="324565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6760980-E3A7-8CD6-4B4A-3F8BA647F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505" y="4494672"/>
            <a:ext cx="4127500" cy="570387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Name(s)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D2C50-37D6-7468-4035-CC1570969914}"/>
              </a:ext>
            </a:extLst>
          </p:cNvPr>
          <p:cNvCxnSpPr/>
          <p:nvPr userDrawn="1"/>
        </p:nvCxnSpPr>
        <p:spPr>
          <a:xfrm>
            <a:off x="7728668" y="442953"/>
            <a:ext cx="0" cy="2208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2675F5-CC54-4137-E964-8DBAEAF1F8D4}"/>
              </a:ext>
            </a:extLst>
          </p:cNvPr>
          <p:cNvSpPr txBox="1"/>
          <p:nvPr userDrawn="1"/>
        </p:nvSpPr>
        <p:spPr>
          <a:xfrm>
            <a:off x="7768423" y="418170"/>
            <a:ext cx="1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811D7-C066-9B51-853C-6187EC9A7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67476" y="461570"/>
            <a:ext cx="1141923" cy="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833D04-83A7-4AD5-0842-4834D2CB3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5" y="2651432"/>
            <a:ext cx="4127500" cy="124119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8557D0-2AD9-3E39-F652-69BD05A0C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06" y="4112964"/>
            <a:ext cx="3470275" cy="324565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501F52F-AE82-BF8A-41C4-BD6D157BE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505" y="4494672"/>
            <a:ext cx="4127500" cy="570387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Name(s)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590C63-634D-C4D1-28AD-5B8B0EA674B9}"/>
              </a:ext>
            </a:extLst>
          </p:cNvPr>
          <p:cNvCxnSpPr/>
          <p:nvPr userDrawn="1"/>
        </p:nvCxnSpPr>
        <p:spPr>
          <a:xfrm>
            <a:off x="7728668" y="442953"/>
            <a:ext cx="0" cy="2208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1CBB86-08CD-7FF6-1B94-B3E00B7A94CE}"/>
              </a:ext>
            </a:extLst>
          </p:cNvPr>
          <p:cNvSpPr txBox="1"/>
          <p:nvPr userDrawn="1"/>
        </p:nvSpPr>
        <p:spPr>
          <a:xfrm>
            <a:off x="7768423" y="418170"/>
            <a:ext cx="1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13708-D9EA-CD09-459D-F91F2FB66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67476" y="461570"/>
            <a:ext cx="1141923" cy="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833D04-83A7-4AD5-0842-4834D2CB3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5" y="2651432"/>
            <a:ext cx="4127500" cy="124119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8557D0-2AD9-3E39-F652-69BD05A0C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06" y="4112965"/>
            <a:ext cx="3470275" cy="351460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9C0E904-E045-18E9-5B8E-1550F92F5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505" y="4494672"/>
            <a:ext cx="4127500" cy="570387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Name(s)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6952F5-7F22-6501-F9CC-C8666849EE06}"/>
              </a:ext>
            </a:extLst>
          </p:cNvPr>
          <p:cNvCxnSpPr/>
          <p:nvPr userDrawn="1"/>
        </p:nvCxnSpPr>
        <p:spPr>
          <a:xfrm>
            <a:off x="7728668" y="442953"/>
            <a:ext cx="0" cy="2208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9CA7F4-9A71-D169-9938-33E77E2D8F03}"/>
              </a:ext>
            </a:extLst>
          </p:cNvPr>
          <p:cNvSpPr txBox="1"/>
          <p:nvPr userDrawn="1"/>
        </p:nvSpPr>
        <p:spPr>
          <a:xfrm>
            <a:off x="7768423" y="418170"/>
            <a:ext cx="1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C2C0A-10D1-FD58-C94F-C4F3CB4F3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67476" y="461570"/>
            <a:ext cx="1141923" cy="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AA844-18ED-6A52-8EF2-D3854D4741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A34B-648E-E01D-6D89-0ED3919B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833D04-83A7-4AD5-0842-4834D2CB3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5" y="2651432"/>
            <a:ext cx="4127500" cy="124119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8557D0-2AD9-3E39-F652-69BD05A0C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06" y="4112965"/>
            <a:ext cx="3470275" cy="306636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A243A3E-77EB-2D4C-6EF2-932499F60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505" y="4494672"/>
            <a:ext cx="4127500" cy="570387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4pPr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Name(s)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E67B84-519A-2ED6-1B2C-BA6A5FDA42C2}"/>
              </a:ext>
            </a:extLst>
          </p:cNvPr>
          <p:cNvCxnSpPr/>
          <p:nvPr userDrawn="1"/>
        </p:nvCxnSpPr>
        <p:spPr>
          <a:xfrm>
            <a:off x="7728668" y="442953"/>
            <a:ext cx="0" cy="22080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608C237-9E9E-804B-AE26-F77575CD6B21}"/>
              </a:ext>
            </a:extLst>
          </p:cNvPr>
          <p:cNvSpPr txBox="1"/>
          <p:nvPr userDrawn="1"/>
        </p:nvSpPr>
        <p:spPr>
          <a:xfrm>
            <a:off x="7768423" y="418170"/>
            <a:ext cx="10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80662-79AB-5C90-5031-1F8F9A75B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67476" y="461570"/>
            <a:ext cx="1141923" cy="2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D5F0A-BF72-6438-1FEF-DDFAEA127D03}"/>
              </a:ext>
            </a:extLst>
          </p:cNvPr>
          <p:cNvSpPr/>
          <p:nvPr userDrawn="1"/>
        </p:nvSpPr>
        <p:spPr>
          <a:xfrm>
            <a:off x="0" y="0"/>
            <a:ext cx="9144000" cy="6272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A4D00-262D-957E-3DCF-951036561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1727C6-1ACC-F22B-DB76-047B67A54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3" y="2556934"/>
            <a:ext cx="4794250" cy="279611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New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049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dots in the air&#10;&#10;Description automatically generated">
            <a:extLst>
              <a:ext uri="{FF2B5EF4-FFF2-40B4-BE49-F238E27FC236}">
                <a16:creationId xmlns:a16="http://schemas.microsoft.com/office/drawing/2014/main" id="{19F9AAC3-C785-6DCC-105A-C0199E417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alphaModFix amt="65000"/>
          </a:blip>
          <a:srcRect l="15481" t="48443" r="1508" b="24178"/>
          <a:stretch/>
        </p:blipFill>
        <p:spPr>
          <a:xfrm>
            <a:off x="0" y="0"/>
            <a:ext cx="9144000" cy="9919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624" y="548640"/>
            <a:ext cx="8280242" cy="67056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24" y="1487425"/>
            <a:ext cx="8280243" cy="4687897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2455" y="6359036"/>
            <a:ext cx="6184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0D7ACD-6ED4-9846-8174-7A417044C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0055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57784" indent="-2857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tabLst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tabLst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tabLst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tabLst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tabLst/>
        <a:defRPr sz="4800" kern="1200">
          <a:ln>
            <a:solidFill>
              <a:schemeClr val="accent1"/>
            </a:solidFill>
          </a:ln>
          <a:noFill/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42E315-2D07-9E65-AC91-0DF74F685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284" y="2829805"/>
            <a:ext cx="6076642" cy="1657565"/>
          </a:xfrm>
        </p:spPr>
        <p:txBody>
          <a:bodyPr/>
          <a:lstStyle/>
          <a:p>
            <a:r>
              <a:rPr lang="en-US" sz="3000" b="1" i="1" dirty="0"/>
              <a:t>Sovereign and Municipal Debt Restructuring</a:t>
            </a:r>
            <a:r>
              <a:rPr lang="en-US" sz="3000" dirty="0"/>
              <a:t>: </a:t>
            </a:r>
          </a:p>
          <a:p>
            <a:r>
              <a:rPr lang="en-US" sz="3000" dirty="0"/>
              <a:t>Legal Frameworks, Risks, Reforms, and the Public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6107E-2A3B-CD0C-BF01-333B4D1B2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84" y="4811104"/>
            <a:ext cx="3905152" cy="1129518"/>
          </a:xfrm>
        </p:spPr>
        <p:txBody>
          <a:bodyPr/>
          <a:lstStyle/>
          <a:p>
            <a:r>
              <a:rPr lang="en-US" dirty="0"/>
              <a:t>June 8, 2025</a:t>
            </a:r>
          </a:p>
        </p:txBody>
      </p:sp>
    </p:spTree>
    <p:extLst>
      <p:ext uri="{BB962C8B-B14F-4D97-AF65-F5344CB8AC3E}">
        <p14:creationId xmlns:p14="http://schemas.microsoft.com/office/powerpoint/2010/main" val="27883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58DEE-5A20-866E-42BB-1CF34DA5F26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10844-E5BE-B0B8-AAC9-4811DF3581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624" y="1904999"/>
            <a:ext cx="3410712" cy="11571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Municipal restructurings:</a:t>
            </a:r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Definition and Scope</a:t>
            </a:r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Importance/Relevance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BB76BE-3AFA-01C5-B760-4344E5D8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Municipal Restructurings (1)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75699D-F8CD-C981-BD20-FD27CA1EC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060507"/>
              </p:ext>
            </p:extLst>
          </p:nvPr>
        </p:nvGraphicFramePr>
        <p:xfrm>
          <a:off x="0" y="3648456"/>
          <a:ext cx="5550408" cy="32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997FBA98-4755-9846-6959-2E6F6C95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3" y="3642361"/>
            <a:ext cx="3472994" cy="32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69A4C-4F29-EDD7-ABFF-E0EF00502F19}"/>
              </a:ext>
            </a:extLst>
          </p:cNvPr>
          <p:cNvSpPr txBox="1"/>
          <p:nvPr/>
        </p:nvSpPr>
        <p:spPr>
          <a:xfrm>
            <a:off x="4151376" y="1904999"/>
            <a:ext cx="4572000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Pre-emptive restructuring mechanisms:</a:t>
            </a:r>
          </a:p>
          <a:p>
            <a:pPr marL="457200" marR="0" lvl="1" indent="-285750" algn="l" defTabSz="17462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 </a:t>
            </a:r>
          </a:p>
          <a:p>
            <a:pPr marL="457200" marR="0" lvl="1" indent="-285750" algn="l" defTabSz="17462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studies: Canada and Japan</a:t>
            </a:r>
          </a:p>
        </p:txBody>
      </p:sp>
    </p:spTree>
    <p:extLst>
      <p:ext uri="{BB962C8B-B14F-4D97-AF65-F5344CB8AC3E}">
        <p14:creationId xmlns:p14="http://schemas.microsoft.com/office/powerpoint/2010/main" val="92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58DEE-5A20-866E-42BB-1CF34DA5F26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36" name="Picture 12" descr="Flag Map of United Kingdom | Free Vector Maps">
            <a:extLst>
              <a:ext uri="{FF2B5EF4-FFF2-40B4-BE49-F238E27FC236}">
                <a16:creationId xmlns:a16="http://schemas.microsoft.com/office/drawing/2014/main" id="{848E2033-2673-A882-B235-36955D11E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14243"/>
          <a:stretch/>
        </p:blipFill>
        <p:spPr bwMode="auto">
          <a:xfrm>
            <a:off x="1765005" y="4203132"/>
            <a:ext cx="1531088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BB76BE-3AFA-01C5-B760-4344E5D8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Municipal Restructurings (2)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5F63740-6581-F81C-531E-3442C7D22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118115"/>
              </p:ext>
            </p:extLst>
          </p:nvPr>
        </p:nvGraphicFramePr>
        <p:xfrm>
          <a:off x="1512745" y="19391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ayor Building Stock Illustrations – 477 Mayor Building Stock  Illustrations, Vectors &amp; Clipart - Dreamstime">
            <a:extLst>
              <a:ext uri="{FF2B5EF4-FFF2-40B4-BE49-F238E27FC236}">
                <a16:creationId xmlns:a16="http://schemas.microsoft.com/office/drawing/2014/main" id="{9CFFC855-9DA3-B890-05FD-6826D949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3" y="2870200"/>
            <a:ext cx="2429933" cy="24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011AA2-DB04-EF62-F5A6-C68E9D11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7" y="4486667"/>
            <a:ext cx="1055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united states of america with a flag&#10;&#10;AI-generated content may be incorrect.">
            <a:extLst>
              <a:ext uri="{FF2B5EF4-FFF2-40B4-BE49-F238E27FC236}">
                <a16:creationId xmlns:a16="http://schemas.microsoft.com/office/drawing/2014/main" id="{F9DFA102-D803-0696-1B48-F2F49A032D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6342" y="1322667"/>
            <a:ext cx="172512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851FE-0C22-E324-AB6A-3793192723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8E6EE-4C4E-8A56-351C-9D828EB1E8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Zambia defaulted in 2020, driven by falling copper prices, COVID-19, and increased external borrowing.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By 2022, Zambia's sovereign debt exceeded $14.8B; nearly one-third owed to Chinese lenders.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China’s bilateral lending features confidentiality clauses and limited transparency, complicating multilateral coordination.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Zambia pursued debt treatment under the G20 Common Framework, co-chaired by China and France.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China participates selectively in debt relief efforts but remains outside the Paris Club.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Confidential terms in Chinese loans may inhibit restructuring via other platforms and democratic oversight.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Zambia’s debt crisis reduced fiscal capacity for health and education; debt restructuring outcomes affect public welfare.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Concerns over ‘debt-trap diplomacy’ persist despite inconclusive evidence; transparency and accountability remain key issues.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305E6A-CE50-DE5F-79EC-7CF891C6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Zambia</a:t>
            </a:r>
            <a:r>
              <a:rPr lang="en-US" sz="2400" b="1" dirty="0"/>
              <a:t>: Sovereign Restructuring and China's Role</a:t>
            </a:r>
          </a:p>
        </p:txBody>
      </p:sp>
    </p:spTree>
    <p:extLst>
      <p:ext uri="{BB962C8B-B14F-4D97-AF65-F5344CB8AC3E}">
        <p14:creationId xmlns:p14="http://schemas.microsoft.com/office/powerpoint/2010/main" val="4881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3F46FF-CE89-148F-0F0D-339E0A2242B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E86C9-C4D9-77E1-4419-F5E1373B48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9100" y="1413934"/>
            <a:ext cx="8280241" cy="5230706"/>
          </a:xfrm>
        </p:spPr>
        <p:txBody>
          <a:bodyPr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Latin America pioneered contractual restructuring tools—Collective Action Clauses (CACs)—after Argentina's 2001 default.</a:t>
            </a:r>
          </a:p>
          <a:p>
            <a:pPr marL="574675" lvl="2" indent="-285750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1800" dirty="0"/>
              <a:t>CACs allow a supermajority to bind all bondholders, reducing holdout risk; standard in sovereign and corporate bonds today.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Argentina’s GDP bonds triggered litigation in UK courts over rebased GDP metrics affecting 2013 payments.</a:t>
            </a:r>
          </a:p>
          <a:p>
            <a:pPr marL="574675" lvl="2" indent="-285750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1800" dirty="0"/>
              <a:t>Judge </a:t>
            </a:r>
            <a:r>
              <a:rPr lang="en-US" sz="1800" dirty="0" err="1"/>
              <a:t>Picken</a:t>
            </a:r>
            <a:r>
              <a:rPr lang="en-US" sz="1800" dirty="0"/>
              <a:t> ruled Argentina owed payments based on outdated GDP data; decision remains under appeal. Obstacle for new debt raising.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 the YPF case, plaintiffs claim expropriation triggered a tender offer obligation; US court awarded $16.1B judgment. Liability included in IMF recent loan facility to Argentina. Impact on potential negotiations.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Litigation-financed claims raise concerns about judicial reach and potential to disrupt sovereign debt management.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2B3393-4677-B5C7-8462-6D8DDA86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Sovereign Debt Restructuring in Latin America</a:t>
            </a:r>
          </a:p>
        </p:txBody>
      </p:sp>
    </p:spTree>
    <p:extLst>
      <p:ext uri="{BB962C8B-B14F-4D97-AF65-F5344CB8AC3E}">
        <p14:creationId xmlns:p14="http://schemas.microsoft.com/office/powerpoint/2010/main" val="170908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50D19-9B6F-94B3-52D8-FC5F6A758F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9F9CA-E8DB-8980-D1D2-770B40CE1D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Greece</a:t>
            </a:r>
            <a:r>
              <a:rPr lang="el-GR" sz="1600" dirty="0"/>
              <a:t> </a:t>
            </a:r>
            <a:r>
              <a:rPr lang="en-US" sz="1600" dirty="0"/>
              <a:t>has historically relied heavily on external debt and has a long history of sovereign debt defaults.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recent debt crisis stemmed from long-standing external borrowing to fund high budget deficits- debt peaked at €310B (120% of GDP) in 2009.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crisis threatened the European financial system and could potentially trigger a domino effect in other Euro area Member States.</a:t>
            </a:r>
          </a:p>
          <a:p>
            <a:pPr marL="457200" lvl="1" indent="-285750" algn="just">
              <a:spcAft>
                <a:spcPts val="500"/>
              </a:spcAft>
            </a:pPr>
            <a:r>
              <a:rPr lang="en-US" sz="1600" dirty="0"/>
              <a:t>The initial response was a massive bailout, which however failed, making  debt restructuring necessary to restore sustainability and investor confidence.</a:t>
            </a:r>
          </a:p>
          <a:p>
            <a:pPr marL="457200" lvl="1" indent="-285750" algn="just">
              <a:spcAft>
                <a:spcPts val="500"/>
              </a:spcAft>
            </a:pPr>
            <a:r>
              <a:rPr lang="en-US" sz="1600" dirty="0"/>
              <a:t>Restructuring was conditional on high participation and included retrofitted CACs in Greek-law bonds- Final agreement restructured €205B in debt, achieving €108B reduction (52%).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Debt shifted from private to public institutions like EFSF and ESM, changing risk profile of Greek sovereign debt.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Eurozone now mandates CACs in sovereign bonds; ESM offers structured bailout response.</a:t>
            </a:r>
          </a:p>
          <a:p>
            <a:pPr marL="2857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Greek case highlighted need for combining legal tools with political coordination to maintain monetary union stability.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128B8-D20B-1306-2DBB-4F9F8CB8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548640"/>
            <a:ext cx="8415368" cy="670560"/>
          </a:xfrm>
        </p:spPr>
        <p:txBody>
          <a:bodyPr>
            <a:noAutofit/>
          </a:bodyPr>
          <a:lstStyle/>
          <a:p>
            <a:r>
              <a:rPr lang="en-US" sz="2400" b="1" i="1" dirty="0"/>
              <a:t>Greece</a:t>
            </a:r>
            <a:r>
              <a:rPr lang="en-US" sz="2400" b="1" dirty="0"/>
              <a:t>: The Public and Private Dimension of Debt-Restructuring</a:t>
            </a:r>
          </a:p>
        </p:txBody>
      </p:sp>
    </p:spTree>
    <p:extLst>
      <p:ext uri="{BB962C8B-B14F-4D97-AF65-F5344CB8AC3E}">
        <p14:creationId xmlns:p14="http://schemas.microsoft.com/office/powerpoint/2010/main" val="274776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BEF65-FA5B-739F-CBBE-BA2225D82AE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0D7ACD-6ED4-9846-8174-7A417044C3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5F13E-FD26-6918-D640-EE6CE0996F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Municipal and sovereign restructurings differ in process but share goals: maintaining services and public trust.</a:t>
            </a:r>
          </a:p>
          <a:p>
            <a:pPr marL="574675" lvl="2" indent="-285750">
              <a:buFont typeface="Arial" panose="020B0604020202020204" pitchFamily="34" charset="0"/>
              <a:buChar char="–"/>
            </a:pPr>
            <a:r>
              <a:rPr lang="en-US" sz="1800" dirty="0"/>
              <a:t>UK relies on administrative intervention (e.g., Section 114), while US courts manage municipal bankruptcies under Chapter 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Zambia’s case underscores the challenge of opaque bilateral debt in restructuring frameworks.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Argentina's court cases highlight legal uncertainty even in supposedly resolved defaults.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Legal frameworks must evolve to equitably distribute restructuring burdens and enhance creditor coordination.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Transparency and data consistency are crucial to avoid delays, enhance confidence, and protect public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Governments should prioritize resilient fiscal strategies and consider debt sustainability in all future borrowing.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Cross-border legal interpretations (</a:t>
            </a:r>
            <a:r>
              <a:rPr lang="en-US" sz="1800" i="1" dirty="0"/>
              <a:t>e</a:t>
            </a:r>
            <a:r>
              <a:rPr lang="en-US" sz="1800" dirty="0"/>
              <a:t>.</a:t>
            </a:r>
            <a:r>
              <a:rPr lang="en-US" sz="1800" i="1" dirty="0"/>
              <a:t>g</a:t>
            </a:r>
            <a:r>
              <a:rPr lang="en-US" sz="1800" dirty="0"/>
              <a:t>., YPF case) may redefine sovereign creditor risks in global markets.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A9F362-EC08-0266-ECB3-90EB0BF5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785835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MM 4">
      <a:dk1>
        <a:srgbClr val="000000"/>
      </a:dk1>
      <a:lt1>
        <a:srgbClr val="FFFFFF"/>
      </a:lt1>
      <a:dk2>
        <a:srgbClr val="001E5F"/>
      </a:dk2>
      <a:lt2>
        <a:srgbClr val="E7E6E6"/>
      </a:lt2>
      <a:accent1>
        <a:srgbClr val="0055B8"/>
      </a:accent1>
      <a:accent2>
        <a:srgbClr val="EEF3FA"/>
      </a:accent2>
      <a:accent3>
        <a:srgbClr val="F2F2F2"/>
      </a:accent3>
      <a:accent4>
        <a:srgbClr val="008AAB"/>
      </a:accent4>
      <a:accent5>
        <a:srgbClr val="009ADC"/>
      </a:accent5>
      <a:accent6>
        <a:srgbClr val="3BB7B7"/>
      </a:accent6>
      <a:hlink>
        <a:srgbClr val="0055B8"/>
      </a:hlink>
      <a:folHlink>
        <a:srgbClr val="0F824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F56749C-01F5-40A7-A410-56E50DD42508}" vid="{05B4220E-0739-4EF6-9DDF-D68E869487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5b165-354a-4219-8637-c634f5edb2d1">
      <Terms xmlns="http://schemas.microsoft.com/office/infopath/2007/PartnerControls"/>
    </lcf76f155ced4ddcb4097134ff3c332f>
    <TaxCatchAll xmlns="770dbcfe-71e5-47b7-a3fb-a18324e1f3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1BB6E36114245A5D44269DA402AB0" ma:contentTypeVersion="19" ma:contentTypeDescription="Create a new document." ma:contentTypeScope="" ma:versionID="bafdb37c590fa07eeb0ceee65c0f0eef">
  <xsd:schema xmlns:xsd="http://www.w3.org/2001/XMLSchema" xmlns:xs="http://www.w3.org/2001/XMLSchema" xmlns:p="http://schemas.microsoft.com/office/2006/metadata/properties" xmlns:ns2="1e15b165-354a-4219-8637-c634f5edb2d1" xmlns:ns3="770dbcfe-71e5-47b7-a3fb-a18324e1f3fe" targetNamespace="http://schemas.microsoft.com/office/2006/metadata/properties" ma:root="true" ma:fieldsID="8b6ad3c783038c3f4f53a05079d32a19" ns2:_="" ns3:_="">
    <xsd:import namespace="1e15b165-354a-4219-8637-c634f5edb2d1"/>
    <xsd:import namespace="770dbcfe-71e5-47b7-a3fb-a18324e1f3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5b165-354a-4219-8637-c634f5edb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445fdc5-a370-4d10-bc39-3f22947e3e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dbcfe-71e5-47b7-a3fb-a18324e1f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3a638ea-16ed-4277-9685-af3907f3b889}" ma:internalName="TaxCatchAll" ma:showField="CatchAllData" ma:web="770dbcfe-71e5-47b7-a3fb-a18324e1f3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260D5D-3EB0-4EE3-9474-25A6372AA0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3BC22-DC88-4F63-9FCA-A8A0DEA96BA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770dbcfe-71e5-47b7-a3fb-a18324e1f3fe"/>
    <ds:schemaRef ds:uri="1e15b165-354a-4219-8637-c634f5edb2d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AF131B-5313-43E0-984C-4FE20D66E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5b165-354a-4219-8637-c634f5edb2d1"/>
    <ds:schemaRef ds:uri="770dbcfe-71e5-47b7-a3fb-a18324e1f3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ebcf4a5-ef84-4173-ad45-ee4536d75be6}" enabled="0" method="" siteId="{4ebcf4a5-ef84-4173-ad45-ee4536d75b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4x3 OMM Branded</Template>
  <TotalTime>130</TotalTime>
  <Words>649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2_Office Theme</vt:lpstr>
      <vt:lpstr>PowerPoint Presentation</vt:lpstr>
      <vt:lpstr>Municipal Restructurings (1)</vt:lpstr>
      <vt:lpstr>Municipal Restructurings (2)</vt:lpstr>
      <vt:lpstr>Zambia: Sovereign Restructuring and China's Role</vt:lpstr>
      <vt:lpstr>Sovereign Debt Restructuring in Latin America</vt:lpstr>
      <vt:lpstr>Greece: The Public and Private Dimension of Debt-Restructuring</vt:lpstr>
      <vt:lpstr>Conclusions</vt:lpstr>
    </vt:vector>
  </TitlesOfParts>
  <Company>O'Melveny &amp; Myers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L. Olivera</dc:creator>
  <cp:lastModifiedBy>Gabriel L. Olivera</cp:lastModifiedBy>
  <cp:revision>9</cp:revision>
  <dcterms:created xsi:type="dcterms:W3CDTF">2025-05-15T02:04:21Z</dcterms:created>
  <dcterms:modified xsi:type="dcterms:W3CDTF">2025-06-03T21:53:58Z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0x010100BDD1BB6E36114245A5D44269DA402AB0</vt:lpwstr>
  </property>
  <property fmtid="{D5CDD505-2E9C-101B-9397-08002B2CF9AE}" pid="3" name="MediaServiceImageTags">
    <vt:lpwstr/>
  </property>
</Properties>
</file>